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anva Sans Bold" panose="020B0604020202020204" charset="0"/>
      <p:regular r:id="rId19"/>
    </p:embeddedFont>
    <p:embeddedFont>
      <p:font typeface="Open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4" d="100"/>
          <a:sy n="54" d="100"/>
        </p:scale>
        <p:origin x="7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github.com/ameenarabaya/final-web-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756768"/>
            <a:ext cx="6033954" cy="7214511"/>
          </a:xfrm>
          <a:custGeom>
            <a:avLst/>
            <a:gdLst/>
            <a:ahLst/>
            <a:cxnLst/>
            <a:rect l="l" t="t" r="r" b="b"/>
            <a:pathLst>
              <a:path w="6033954" h="7214511">
                <a:moveTo>
                  <a:pt x="0" y="0"/>
                </a:moveTo>
                <a:lnTo>
                  <a:pt x="6033954" y="0"/>
                </a:lnTo>
                <a:lnTo>
                  <a:pt x="6033954" y="7214511"/>
                </a:lnTo>
                <a:lnTo>
                  <a:pt x="0" y="7214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hlinkClick r:id="rId4" tooltip="https://github.com/ameenarabaya/final-web-project"/>
          </p:cNvPr>
          <p:cNvSpPr/>
          <p:nvPr/>
        </p:nvSpPr>
        <p:spPr>
          <a:xfrm>
            <a:off x="14875373" y="781800"/>
            <a:ext cx="2043655" cy="1965624"/>
          </a:xfrm>
          <a:custGeom>
            <a:avLst/>
            <a:gdLst/>
            <a:ahLst/>
            <a:cxnLst/>
            <a:rect l="l" t="t" r="r" b="b"/>
            <a:pathLst>
              <a:path w="2043655" h="1965624">
                <a:moveTo>
                  <a:pt x="0" y="0"/>
                </a:moveTo>
                <a:lnTo>
                  <a:pt x="2043654" y="0"/>
                </a:lnTo>
                <a:lnTo>
                  <a:pt x="2043654" y="1965624"/>
                </a:lnTo>
                <a:lnTo>
                  <a:pt x="0" y="196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93860" y="3033174"/>
            <a:ext cx="7353949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99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To-Do-List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9894" y="5100154"/>
            <a:ext cx="7547306" cy="62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2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Asim </a:t>
            </a:r>
            <a:r>
              <a:rPr lang="en-US" sz="40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Sawafta</a:t>
            </a: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202111479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49894" y="6005002"/>
            <a:ext cx="835944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6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Ameena Rabaya : 202111028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49894" y="6805598"/>
            <a:ext cx="8359449" cy="6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Moshera</a:t>
            </a: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Saaidah</a:t>
            </a:r>
            <a:r>
              <a:rPr lang="en-US" sz="4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: 202110963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305E9-916D-49D4-8E54-8560117B8AFE}"/>
              </a:ext>
            </a:extLst>
          </p:cNvPr>
          <p:cNvSpPr txBox="1"/>
          <p:nvPr/>
        </p:nvSpPr>
        <p:spPr>
          <a:xfrm>
            <a:off x="10195907" y="7877595"/>
            <a:ext cx="766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Dr.Mujahed</a:t>
            </a:r>
            <a:r>
              <a:rPr lang="en-US" sz="3200" dirty="0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Alyat</a:t>
            </a:r>
            <a:endParaRPr lang="en-US" sz="3200" dirty="0">
              <a:solidFill>
                <a:schemeClr val="bg1"/>
              </a:solidFill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2378" y="1293122"/>
            <a:ext cx="16043243" cy="7700757"/>
          </a:xfrm>
          <a:custGeom>
            <a:avLst/>
            <a:gdLst/>
            <a:ahLst/>
            <a:cxnLst/>
            <a:rect l="l" t="t" r="r" b="b"/>
            <a:pathLst>
              <a:path w="16043243" h="7700757">
                <a:moveTo>
                  <a:pt x="0" y="0"/>
                </a:moveTo>
                <a:lnTo>
                  <a:pt x="16043244" y="0"/>
                </a:lnTo>
                <a:lnTo>
                  <a:pt x="16043244" y="7700756"/>
                </a:lnTo>
                <a:lnTo>
                  <a:pt x="0" y="7700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F26E775-E9CD-EB18-8651-270C6315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16518"/>
            <a:ext cx="16564364" cy="74539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7824" y="1028700"/>
            <a:ext cx="16592352" cy="8171733"/>
          </a:xfrm>
          <a:custGeom>
            <a:avLst/>
            <a:gdLst/>
            <a:ahLst/>
            <a:cxnLst/>
            <a:rect l="l" t="t" r="r" b="b"/>
            <a:pathLst>
              <a:path w="16592352" h="8171733">
                <a:moveTo>
                  <a:pt x="0" y="0"/>
                </a:moveTo>
                <a:lnTo>
                  <a:pt x="16592352" y="0"/>
                </a:lnTo>
                <a:lnTo>
                  <a:pt x="16592352" y="8171733"/>
                </a:lnTo>
                <a:lnTo>
                  <a:pt x="0" y="817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43913" y="1663431"/>
            <a:ext cx="15000175" cy="7331335"/>
          </a:xfrm>
          <a:custGeom>
            <a:avLst/>
            <a:gdLst/>
            <a:ahLst/>
            <a:cxnLst/>
            <a:rect l="l" t="t" r="r" b="b"/>
            <a:pathLst>
              <a:path w="15000175" h="7331335">
                <a:moveTo>
                  <a:pt x="0" y="0"/>
                </a:moveTo>
                <a:lnTo>
                  <a:pt x="15000174" y="0"/>
                </a:lnTo>
                <a:lnTo>
                  <a:pt x="15000174" y="7331335"/>
                </a:lnTo>
                <a:lnTo>
                  <a:pt x="0" y="733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262448"/>
            <a:ext cx="16230600" cy="7952994"/>
          </a:xfrm>
          <a:custGeom>
            <a:avLst/>
            <a:gdLst/>
            <a:ahLst/>
            <a:cxnLst/>
            <a:rect l="l" t="t" r="r" b="b"/>
            <a:pathLst>
              <a:path w="16230600" h="7952994">
                <a:moveTo>
                  <a:pt x="0" y="0"/>
                </a:moveTo>
                <a:lnTo>
                  <a:pt x="16230600" y="0"/>
                </a:lnTo>
                <a:lnTo>
                  <a:pt x="16230600" y="7952994"/>
                </a:lnTo>
                <a:lnTo>
                  <a:pt x="0" y="795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6497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57598" y="1715558"/>
            <a:ext cx="16772803" cy="6855883"/>
          </a:xfrm>
          <a:custGeom>
            <a:avLst/>
            <a:gdLst/>
            <a:ahLst/>
            <a:cxnLst/>
            <a:rect l="l" t="t" r="r" b="b"/>
            <a:pathLst>
              <a:path w="16772803" h="6855883">
                <a:moveTo>
                  <a:pt x="0" y="0"/>
                </a:moveTo>
                <a:lnTo>
                  <a:pt x="16772804" y="0"/>
                </a:lnTo>
                <a:lnTo>
                  <a:pt x="16772804" y="6855884"/>
                </a:lnTo>
                <a:lnTo>
                  <a:pt x="0" y="685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112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67464" y="2715499"/>
            <a:ext cx="10068232" cy="3954069"/>
          </a:xfrm>
          <a:custGeom>
            <a:avLst/>
            <a:gdLst/>
            <a:ahLst/>
            <a:cxnLst/>
            <a:rect l="l" t="t" r="r" b="b"/>
            <a:pathLst>
              <a:path w="10068232" h="3954069">
                <a:moveTo>
                  <a:pt x="0" y="0"/>
                </a:moveTo>
                <a:lnTo>
                  <a:pt x="10068232" y="0"/>
                </a:lnTo>
                <a:lnTo>
                  <a:pt x="10068232" y="3954069"/>
                </a:lnTo>
                <a:lnTo>
                  <a:pt x="0" y="3954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78124" y="523785"/>
            <a:ext cx="3062679" cy="2700726"/>
          </a:xfrm>
          <a:custGeom>
            <a:avLst/>
            <a:gdLst/>
            <a:ahLst/>
            <a:cxnLst/>
            <a:rect l="l" t="t" r="r" b="b"/>
            <a:pathLst>
              <a:path w="3062679" h="2700726">
                <a:moveTo>
                  <a:pt x="0" y="0"/>
                </a:moveTo>
                <a:lnTo>
                  <a:pt x="3062680" y="0"/>
                </a:lnTo>
                <a:lnTo>
                  <a:pt x="3062680" y="2700726"/>
                </a:lnTo>
                <a:lnTo>
                  <a:pt x="0" y="27007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009206"/>
            <a:ext cx="5546800" cy="5304128"/>
          </a:xfrm>
          <a:custGeom>
            <a:avLst/>
            <a:gdLst/>
            <a:ahLst/>
            <a:cxnLst/>
            <a:rect l="l" t="t" r="r" b="b"/>
            <a:pathLst>
              <a:path w="5546800" h="5304128">
                <a:moveTo>
                  <a:pt x="0" y="0"/>
                </a:moveTo>
                <a:lnTo>
                  <a:pt x="5546800" y="0"/>
                </a:lnTo>
                <a:lnTo>
                  <a:pt x="5546800" y="5304128"/>
                </a:lnTo>
                <a:lnTo>
                  <a:pt x="0" y="530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73235" y="904875"/>
            <a:ext cx="10544570" cy="114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6"/>
              </a:lnSpc>
            </a:pPr>
            <a:r>
              <a:rPr lang="en-US" sz="6761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 Requirement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5040" y="2913956"/>
            <a:ext cx="8311700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1.Create Account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Add Tasks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Edit Task content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delete the Task</a:t>
            </a:r>
          </a:p>
          <a:p>
            <a:pPr algn="just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Add sub Task for each Task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80356" y="1260417"/>
            <a:ext cx="13327287" cy="8229600"/>
          </a:xfrm>
          <a:custGeom>
            <a:avLst/>
            <a:gdLst/>
            <a:ahLst/>
            <a:cxnLst/>
            <a:rect l="l" t="t" r="r" b="b"/>
            <a:pathLst>
              <a:path w="13327287" h="8229600">
                <a:moveTo>
                  <a:pt x="0" y="0"/>
                </a:moveTo>
                <a:lnTo>
                  <a:pt x="13327288" y="0"/>
                </a:lnTo>
                <a:lnTo>
                  <a:pt x="133272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72657" y="769245"/>
            <a:ext cx="153233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ERD: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57799" y="689943"/>
            <a:ext cx="9979961" cy="8907115"/>
          </a:xfrm>
          <a:custGeom>
            <a:avLst/>
            <a:gdLst/>
            <a:ahLst/>
            <a:cxnLst/>
            <a:rect l="l" t="t" r="r" b="b"/>
            <a:pathLst>
              <a:path w="9979961" h="8907115">
                <a:moveTo>
                  <a:pt x="0" y="0"/>
                </a:moveTo>
                <a:lnTo>
                  <a:pt x="9979961" y="0"/>
                </a:lnTo>
                <a:lnTo>
                  <a:pt x="9979961" y="8907114"/>
                </a:lnTo>
                <a:lnTo>
                  <a:pt x="0" y="8907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9455" y="2974542"/>
            <a:ext cx="6146658" cy="6283758"/>
          </a:xfrm>
          <a:custGeom>
            <a:avLst/>
            <a:gdLst/>
            <a:ahLst/>
            <a:cxnLst/>
            <a:rect l="l" t="t" r="r" b="b"/>
            <a:pathLst>
              <a:path w="6146658" h="6283758">
                <a:moveTo>
                  <a:pt x="0" y="0"/>
                </a:moveTo>
                <a:lnTo>
                  <a:pt x="6146658" y="0"/>
                </a:lnTo>
                <a:lnTo>
                  <a:pt x="6146658" y="6283758"/>
                </a:lnTo>
                <a:lnTo>
                  <a:pt x="0" y="6283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10285" y="933450"/>
            <a:ext cx="47449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 Diagram: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329933"/>
            <a:ext cx="15306588" cy="8437757"/>
          </a:xfrm>
          <a:custGeom>
            <a:avLst/>
            <a:gdLst/>
            <a:ahLst/>
            <a:cxnLst/>
            <a:rect l="l" t="t" r="r" b="b"/>
            <a:pathLst>
              <a:path w="15306588" h="8437757">
                <a:moveTo>
                  <a:pt x="0" y="0"/>
                </a:moveTo>
                <a:lnTo>
                  <a:pt x="15306588" y="0"/>
                </a:lnTo>
                <a:lnTo>
                  <a:pt x="15306588" y="8437756"/>
                </a:lnTo>
                <a:lnTo>
                  <a:pt x="0" y="8437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1310" y="442837"/>
            <a:ext cx="442162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sub Task: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10575" y="1193086"/>
            <a:ext cx="14466851" cy="8595980"/>
          </a:xfrm>
          <a:custGeom>
            <a:avLst/>
            <a:gdLst/>
            <a:ahLst/>
            <a:cxnLst/>
            <a:rect l="l" t="t" r="r" b="b"/>
            <a:pathLst>
              <a:path w="14466851" h="8595980">
                <a:moveTo>
                  <a:pt x="0" y="0"/>
                </a:moveTo>
                <a:lnTo>
                  <a:pt x="14466850" y="0"/>
                </a:lnTo>
                <a:lnTo>
                  <a:pt x="14466850" y="8595980"/>
                </a:lnTo>
                <a:lnTo>
                  <a:pt x="0" y="859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88900" y="305991"/>
            <a:ext cx="31006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Task: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799824" y="1137861"/>
            <a:ext cx="11882900" cy="8658574"/>
          </a:xfrm>
          <a:custGeom>
            <a:avLst/>
            <a:gdLst/>
            <a:ahLst/>
            <a:cxnLst/>
            <a:rect l="l" t="t" r="r" b="b"/>
            <a:pathLst>
              <a:path w="11882900" h="8658574">
                <a:moveTo>
                  <a:pt x="0" y="0"/>
                </a:moveTo>
                <a:lnTo>
                  <a:pt x="11882900" y="0"/>
                </a:lnTo>
                <a:lnTo>
                  <a:pt x="11882900" y="8658574"/>
                </a:lnTo>
                <a:lnTo>
                  <a:pt x="0" y="8658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4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3543" y="250766"/>
            <a:ext cx="59691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Edit  Task: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642733" y="597803"/>
            <a:ext cx="8632778" cy="9091394"/>
          </a:xfrm>
          <a:custGeom>
            <a:avLst/>
            <a:gdLst/>
            <a:ahLst/>
            <a:cxnLst/>
            <a:rect l="l" t="t" r="r" b="b"/>
            <a:pathLst>
              <a:path w="8632778" h="9091394">
                <a:moveTo>
                  <a:pt x="0" y="0"/>
                </a:moveTo>
                <a:lnTo>
                  <a:pt x="8632778" y="0"/>
                </a:lnTo>
                <a:lnTo>
                  <a:pt x="8632778" y="9091394"/>
                </a:lnTo>
                <a:lnTo>
                  <a:pt x="0" y="9091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4222" y="933450"/>
            <a:ext cx="52795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Controller: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3543" y="346016"/>
            <a:ext cx="17400915" cy="9594967"/>
            <a:chOff x="0" y="0"/>
            <a:chExt cx="4582957" cy="2527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82957" cy="2527070"/>
            </a:xfrm>
            <a:custGeom>
              <a:avLst/>
              <a:gdLst/>
              <a:ahLst/>
              <a:cxnLst/>
              <a:rect l="l" t="t" r="r" b="b"/>
              <a:pathLst>
                <a:path w="4582957" h="2527070">
                  <a:moveTo>
                    <a:pt x="22691" y="0"/>
                  </a:moveTo>
                  <a:lnTo>
                    <a:pt x="4560267" y="0"/>
                  </a:lnTo>
                  <a:cubicBezTo>
                    <a:pt x="4572798" y="0"/>
                    <a:pt x="4582957" y="10159"/>
                    <a:pt x="4582957" y="22691"/>
                  </a:cubicBezTo>
                  <a:lnTo>
                    <a:pt x="4582957" y="2504379"/>
                  </a:lnTo>
                  <a:cubicBezTo>
                    <a:pt x="4582957" y="2516911"/>
                    <a:pt x="4572798" y="2527070"/>
                    <a:pt x="4560267" y="2527070"/>
                  </a:cubicBezTo>
                  <a:lnTo>
                    <a:pt x="22691" y="2527070"/>
                  </a:lnTo>
                  <a:cubicBezTo>
                    <a:pt x="10159" y="2527070"/>
                    <a:pt x="0" y="2516911"/>
                    <a:pt x="0" y="2504379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D75E6D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582957" cy="2593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1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123390" y="819712"/>
            <a:ext cx="11285580" cy="8647576"/>
          </a:xfrm>
          <a:custGeom>
            <a:avLst/>
            <a:gdLst/>
            <a:ahLst/>
            <a:cxnLst/>
            <a:rect l="l" t="t" r="r" b="b"/>
            <a:pathLst>
              <a:path w="11285580" h="8647576">
                <a:moveTo>
                  <a:pt x="0" y="0"/>
                </a:moveTo>
                <a:lnTo>
                  <a:pt x="11285580" y="0"/>
                </a:lnTo>
                <a:lnTo>
                  <a:pt x="11285580" y="8647576"/>
                </a:lnTo>
                <a:lnTo>
                  <a:pt x="0" y="8647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8432" y="933450"/>
            <a:ext cx="51664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Controller: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</Words>
  <Application>Microsoft Office PowerPoint</Application>
  <PresentationFormat>Custom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Open Sans Bold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Elements of Poetry Education Presentation in Beige Blue and Green Illustrative Style</dc:title>
  <cp:lastModifiedBy>Amina Waleed Said Rabaia</cp:lastModifiedBy>
  <cp:revision>3</cp:revision>
  <dcterms:created xsi:type="dcterms:W3CDTF">2006-08-16T00:00:00Z</dcterms:created>
  <dcterms:modified xsi:type="dcterms:W3CDTF">2025-01-31T14:28:28Z</dcterms:modified>
  <dc:identifier>DAGdretX01g</dc:identifier>
</cp:coreProperties>
</file>